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6" r:id="rId3"/>
    <p:sldId id="272" r:id="rId4"/>
    <p:sldId id="273" r:id="rId5"/>
    <p:sldId id="274" r:id="rId6"/>
    <p:sldId id="267" r:id="rId7"/>
    <p:sldId id="268" r:id="rId8"/>
    <p:sldId id="291" r:id="rId9"/>
    <p:sldId id="33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9" d="100"/>
          <a:sy n="79" d="100"/>
        </p:scale>
        <p:origin x="114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E098-C2B6-42DD-88E3-DE30BA3CB6A4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F22B-311E-46C2-853D-9DC5DE6ED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6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8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7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4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1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eadership@multnomahare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w7pr@juno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6" y="2458081"/>
            <a:ext cx="7772400" cy="1829761"/>
          </a:xfrm>
        </p:spPr>
        <p:txBody>
          <a:bodyPr/>
          <a:lstStyle/>
          <a:p>
            <a:r>
              <a:rPr lang="en-US" dirty="0" smtClean="0"/>
              <a:t>Multnomah County ARES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" y="4353144"/>
            <a:ext cx="7772400" cy="1199704"/>
          </a:xfrm>
        </p:spPr>
        <p:txBody>
          <a:bodyPr/>
          <a:lstStyle/>
          <a:p>
            <a:r>
              <a:rPr lang="en-US" dirty="0" smtClean="0"/>
              <a:t>August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971800" cy="28469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638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MultnomahARES.org   Leadership@multnomahARES.org</a:t>
            </a:r>
            <a:endParaRPr lang="en-US" dirty="0"/>
          </a:p>
        </p:txBody>
      </p:sp>
      <p:sp>
        <p:nvSpPr>
          <p:cNvPr id="6" name="AutoShape 2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9270"/>
            <a:ext cx="3724275" cy="326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743200"/>
            <a:ext cx="8229600" cy="4525963"/>
          </a:xfrm>
        </p:spPr>
        <p:txBody>
          <a:bodyPr/>
          <a:lstStyle/>
          <a:p>
            <a:r>
              <a:rPr lang="en-US" dirty="0" smtClean="0"/>
              <a:t>First Meeting?  Please introduce yourself!</a:t>
            </a:r>
          </a:p>
          <a:p>
            <a:endParaRPr lang="en-US" dirty="0" smtClean="0"/>
          </a:p>
          <a:p>
            <a:r>
              <a:rPr lang="en-US" dirty="0" smtClean="0"/>
              <a:t>Please sign the attendance sheet.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Welcome to the ARRL field unit for Multnomah County!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1334"/>
            <a:ext cx="4114800" cy="2746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47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Coordinator:  Nathan Hersey N9VCU</a:t>
            </a:r>
          </a:p>
          <a:p>
            <a:r>
              <a:rPr lang="en-US" dirty="0" smtClean="0"/>
              <a:t>Assistant </a:t>
            </a:r>
            <a:r>
              <a:rPr lang="en-US" dirty="0"/>
              <a:t>EC: </a:t>
            </a:r>
            <a:r>
              <a:rPr lang="en-US" dirty="0" smtClean="0"/>
              <a:t>Adam </a:t>
            </a:r>
            <a:r>
              <a:rPr lang="en-US" dirty="0"/>
              <a:t>Karol KF7LJH</a:t>
            </a:r>
          </a:p>
          <a:p>
            <a:r>
              <a:rPr lang="en-US" dirty="0"/>
              <a:t>Assistant EC: Robert </a:t>
            </a:r>
            <a:r>
              <a:rPr lang="en-US" dirty="0" err="1"/>
              <a:t>Anglin</a:t>
            </a:r>
            <a:r>
              <a:rPr lang="en-US" dirty="0"/>
              <a:t> WX5TEX</a:t>
            </a:r>
          </a:p>
          <a:p>
            <a:r>
              <a:rPr lang="en-US" dirty="0"/>
              <a:t>Assistant EC: Deb Provo KK7DEB</a:t>
            </a:r>
          </a:p>
          <a:p>
            <a:r>
              <a:rPr lang="en-US" dirty="0"/>
              <a:t>Training Manager: </a:t>
            </a:r>
            <a:r>
              <a:rPr lang="en-US" dirty="0" smtClean="0"/>
              <a:t>Steve Konrad AF7DD</a:t>
            </a:r>
            <a:endParaRPr lang="en-US" dirty="0"/>
          </a:p>
          <a:p>
            <a:r>
              <a:rPr lang="en-US" dirty="0"/>
              <a:t>Net Manager: </a:t>
            </a:r>
            <a:r>
              <a:rPr lang="en-US" dirty="0" smtClean="0"/>
              <a:t>Marino </a:t>
            </a:r>
            <a:r>
              <a:rPr lang="en-US" dirty="0" err="1" smtClean="0"/>
              <a:t>Duregon</a:t>
            </a:r>
            <a:r>
              <a:rPr lang="en-US" dirty="0" smtClean="0"/>
              <a:t> KG7EMV</a:t>
            </a:r>
            <a:endParaRPr lang="en-US" dirty="0"/>
          </a:p>
          <a:p>
            <a:r>
              <a:rPr lang="en-US" dirty="0"/>
              <a:t>Web Master: </a:t>
            </a:r>
            <a:r>
              <a:rPr lang="en-US" dirty="0" smtClean="0"/>
              <a:t>Brian Cochrane KE7QPV</a:t>
            </a:r>
          </a:p>
          <a:p>
            <a:r>
              <a:rPr lang="en-US" dirty="0" smtClean="0"/>
              <a:t>PIO: Steve Hall W7RSH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 t="29206" r="30000" b="7129"/>
          <a:stretch/>
        </p:blipFill>
        <p:spPr>
          <a:xfrm>
            <a:off x="7498080" y="4547286"/>
            <a:ext cx="1676400" cy="231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9780" y="6581001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36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890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Multnomah County ECC: </a:t>
            </a:r>
            <a:r>
              <a:rPr lang="en-US" sz="2600" dirty="0" smtClean="0"/>
              <a:t>Deb Provo KK7DEB</a:t>
            </a:r>
            <a:endParaRPr lang="en-US" sz="2600" dirty="0"/>
          </a:p>
          <a:p>
            <a:r>
              <a:rPr lang="en-US" sz="2600" dirty="0"/>
              <a:t>Portland Bureau of Emergency Management: Brian Cochrane KE7QPV</a:t>
            </a:r>
          </a:p>
          <a:p>
            <a:r>
              <a:rPr lang="en-US" sz="2600" dirty="0"/>
              <a:t>City of </a:t>
            </a:r>
            <a:r>
              <a:rPr lang="en-US" sz="2600" dirty="0" smtClean="0"/>
              <a:t>Gresham and East County: </a:t>
            </a:r>
            <a:r>
              <a:rPr lang="en-US" sz="2600" dirty="0"/>
              <a:t>Robert </a:t>
            </a:r>
            <a:r>
              <a:rPr lang="en-US" sz="2600" dirty="0" err="1"/>
              <a:t>Anglin</a:t>
            </a:r>
            <a:r>
              <a:rPr lang="en-US" sz="2600" dirty="0"/>
              <a:t> WX5TEX</a:t>
            </a:r>
          </a:p>
          <a:p>
            <a:r>
              <a:rPr lang="en-US" sz="2600" dirty="0"/>
              <a:t>Red Cross: John </a:t>
            </a:r>
            <a:r>
              <a:rPr lang="en-US" sz="2600" dirty="0" err="1"/>
              <a:t>Beaston</a:t>
            </a:r>
            <a:r>
              <a:rPr lang="en-US" sz="2600" dirty="0"/>
              <a:t> K7TY</a:t>
            </a:r>
          </a:p>
          <a:p>
            <a:r>
              <a:rPr lang="en-US" sz="2600" dirty="0"/>
              <a:t>Oregon Food Bank: </a:t>
            </a:r>
            <a:r>
              <a:rPr lang="en-US" sz="2600" dirty="0" err="1"/>
              <a:t>Kiri</a:t>
            </a:r>
            <a:r>
              <a:rPr lang="en-US" sz="2600" dirty="0"/>
              <a:t> </a:t>
            </a:r>
            <a:r>
              <a:rPr lang="en-US" sz="2600" dirty="0" err="1"/>
              <a:t>Hargie</a:t>
            </a:r>
            <a:r>
              <a:rPr lang="en-US" sz="2600" dirty="0"/>
              <a:t> K7KAH</a:t>
            </a:r>
          </a:p>
          <a:p>
            <a:r>
              <a:rPr lang="en-US" sz="2600" dirty="0"/>
              <a:t>Lewis and Clark College: Julie Couch </a:t>
            </a:r>
            <a:r>
              <a:rPr lang="en-US" sz="2600" dirty="0" smtClean="0"/>
              <a:t>W7OW</a:t>
            </a:r>
            <a:endParaRPr lang="en-US" sz="2600" dirty="0"/>
          </a:p>
          <a:p>
            <a:r>
              <a:rPr lang="en-US" sz="2600" dirty="0"/>
              <a:t>Rover: </a:t>
            </a:r>
            <a:r>
              <a:rPr lang="en-US" sz="2600" dirty="0" smtClean="0"/>
              <a:t>Michael </a:t>
            </a:r>
            <a:r>
              <a:rPr lang="en-US" sz="2600" dirty="0" err="1" smtClean="0"/>
              <a:t>Schilmoeller</a:t>
            </a:r>
            <a:r>
              <a:rPr lang="en-US" sz="2600" dirty="0" smtClean="0"/>
              <a:t> AE7XP</a:t>
            </a:r>
          </a:p>
          <a:p>
            <a:r>
              <a:rPr lang="en-US" sz="2600" dirty="0" smtClean="0"/>
              <a:t>Field Net Control – Adam Karol KF7LJH</a:t>
            </a:r>
          </a:p>
          <a:p>
            <a:r>
              <a:rPr lang="en-US" sz="2600" dirty="0" smtClean="0"/>
              <a:t>West Side Field Relay Team – Steve Hall W7SRH</a:t>
            </a:r>
          </a:p>
          <a:p>
            <a:r>
              <a:rPr lang="en-US" sz="2600" dirty="0"/>
              <a:t>North Side Field Relay Team </a:t>
            </a:r>
            <a:r>
              <a:rPr lang="en-US" sz="2600" dirty="0" smtClean="0"/>
              <a:t>– Nate Hersey N9VCU</a:t>
            </a:r>
            <a:endParaRPr lang="en-US" sz="2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Leadership Updates</a:t>
            </a:r>
          </a:p>
          <a:p>
            <a:r>
              <a:rPr lang="en-US" dirty="0" smtClean="0"/>
              <a:t>Events </a:t>
            </a:r>
            <a:r>
              <a:rPr lang="en-US" dirty="0" smtClean="0"/>
              <a:t>Upcoming</a:t>
            </a:r>
          </a:p>
          <a:p>
            <a:r>
              <a:rPr lang="en-US" dirty="0" smtClean="0"/>
              <a:t>Training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026" name="Picture 2" descr="http://static.giantbomb.com/uploads/scale_small/9/93538/1647845-acme_photo_radio_tower_02.1100822_st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8862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PARC</a:t>
            </a:r>
            <a:r>
              <a:rPr lang="en-US" dirty="0" smtClean="0"/>
              <a:t>: Fourth Friday of the Month, 7:30pm at Liberty Centre Building (W7LT.org)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HVARC</a:t>
            </a:r>
            <a:r>
              <a:rPr lang="en-US" dirty="0" smtClean="0"/>
              <a:t>: Third Thursday of the Month, 7:30pm MHCC Rm 1001 (WB7QIW.org)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Digital</a:t>
            </a:r>
            <a:r>
              <a:rPr lang="en-US" dirty="0" smtClean="0"/>
              <a:t> Modes </a:t>
            </a:r>
            <a:r>
              <a:rPr lang="en-US" dirty="0"/>
              <a:t>Training Net - first Tuesday of each month </a:t>
            </a:r>
            <a:r>
              <a:rPr lang="en-US" dirty="0" smtClean="0"/>
              <a:t>8PM, </a:t>
            </a:r>
            <a:r>
              <a:rPr lang="en-US" dirty="0"/>
              <a:t>443.300 (100 Hz tone)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ARES</a:t>
            </a:r>
            <a:r>
              <a:rPr lang="en-US" dirty="0" smtClean="0"/>
              <a:t> net: Wednesdays 7:00pm on 146.840</a:t>
            </a:r>
          </a:p>
          <a:p>
            <a:pPr lvl="1"/>
            <a:r>
              <a:rPr lang="en-US" dirty="0" smtClean="0"/>
              <a:t>Sign Up and Do It!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NWTTN</a:t>
            </a:r>
            <a:r>
              <a:rPr lang="en-US" dirty="0" smtClean="0"/>
              <a:t>: Nightly at 6:05pm on WORC repeaters.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Neighborhood </a:t>
            </a:r>
            <a:r>
              <a:rPr lang="en-US" dirty="0" err="1" smtClean="0">
                <a:solidFill>
                  <a:srgbClr val="FF0000"/>
                </a:solidFill>
              </a:rPr>
              <a:t>Emerg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Comms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Training net (NECTN):  8:00pm on ARRG Linked system</a:t>
            </a:r>
          </a:p>
          <a:p>
            <a:pPr lvl="1"/>
            <a:r>
              <a:rPr lang="en-US" dirty="0" smtClean="0"/>
              <a:t>Now the largest net on the ARRG system – Go Michael!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Meetings and Nets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Contact Leadership</a:t>
            </a:r>
          </a:p>
          <a:p>
            <a:pPr lvl="1"/>
            <a:r>
              <a:rPr lang="en-US" dirty="0" smtClean="0">
                <a:hlinkClick r:id="rId3"/>
              </a:rPr>
              <a:t>Leadership@multnomahares.org</a:t>
            </a: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State Leadership Changes – </a:t>
            </a:r>
          </a:p>
          <a:p>
            <a:pPr lvl="1"/>
            <a:r>
              <a:rPr lang="en-US" dirty="0" smtClean="0"/>
              <a:t>DEC Ed </a:t>
            </a:r>
            <a:r>
              <a:rPr lang="en-US" dirty="0" err="1" smtClean="0"/>
              <a:t>Bodenlos</a:t>
            </a:r>
            <a:endParaRPr lang="en-US" dirty="0" smtClean="0"/>
          </a:p>
          <a:p>
            <a:pPr lvl="1"/>
            <a:r>
              <a:rPr lang="en-US" dirty="0" smtClean="0"/>
              <a:t>SEC Lisa Clarke</a:t>
            </a:r>
          </a:p>
          <a:p>
            <a:r>
              <a:rPr lang="en-US" dirty="0" smtClean="0"/>
              <a:t>OEMA Volunteer Award Nominees</a:t>
            </a:r>
          </a:p>
          <a:p>
            <a:r>
              <a:rPr lang="en-US" dirty="0" smtClean="0"/>
              <a:t>2x Monthly Traffic Training Nets</a:t>
            </a:r>
          </a:p>
          <a:p>
            <a:pPr lvl="1"/>
            <a:r>
              <a:rPr lang="en-US" dirty="0" smtClean="0"/>
              <a:t>TBD</a:t>
            </a:r>
            <a:endParaRPr lang="en-US" dirty="0" smtClean="0"/>
          </a:p>
          <a:p>
            <a:r>
              <a:rPr lang="en-US" dirty="0" smtClean="0"/>
              <a:t>New Member Breakout Sessions</a:t>
            </a:r>
          </a:p>
          <a:p>
            <a:pPr lvl="1"/>
            <a:r>
              <a:rPr lang="en-US" dirty="0" smtClean="0"/>
              <a:t>6:30 Before General </a:t>
            </a:r>
            <a:r>
              <a:rPr lang="en-US" dirty="0" err="1" smtClean="0"/>
              <a:t>Memb</a:t>
            </a:r>
            <a:r>
              <a:rPr lang="en-US" dirty="0" smtClean="0"/>
              <a:t> </a:t>
            </a:r>
            <a:r>
              <a:rPr lang="en-US" dirty="0" err="1" smtClean="0"/>
              <a:t>Mtg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562" y="154084"/>
            <a:ext cx="8229600" cy="1143000"/>
          </a:xfrm>
        </p:spPr>
        <p:txBody>
          <a:bodyPr/>
          <a:lstStyle/>
          <a:p>
            <a:r>
              <a:rPr lang="en-US" dirty="0" smtClean="0"/>
              <a:t>Leadership updates</a:t>
            </a:r>
            <a:endParaRPr lang="en-US" dirty="0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8382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Sept 10</a:t>
            </a:r>
            <a:r>
              <a:rPr lang="en-US" baseline="30000" dirty="0" smtClean="0"/>
              <a:t>th</a:t>
            </a:r>
            <a:r>
              <a:rPr lang="en-US" dirty="0" smtClean="0"/>
              <a:t> Drill</a:t>
            </a:r>
          </a:p>
          <a:p>
            <a:pPr lvl="1"/>
            <a:r>
              <a:rPr lang="en-US" dirty="0" smtClean="0"/>
              <a:t>MMSSTV</a:t>
            </a:r>
          </a:p>
          <a:p>
            <a:r>
              <a:rPr lang="en-US" dirty="0" smtClean="0"/>
              <a:t>Sept 23</a:t>
            </a:r>
            <a:r>
              <a:rPr lang="en-US" baseline="30000" dirty="0" smtClean="0"/>
              <a:t>rd</a:t>
            </a:r>
            <a:r>
              <a:rPr lang="en-US" dirty="0" smtClean="0"/>
              <a:t>-25 MCARES HF Campout</a:t>
            </a:r>
            <a:endParaRPr lang="en-US" dirty="0"/>
          </a:p>
          <a:p>
            <a:pPr lvl="1"/>
            <a:r>
              <a:rPr lang="en-US" dirty="0" smtClean="0"/>
              <a:t>Ft Stevens</a:t>
            </a:r>
          </a:p>
          <a:p>
            <a:pPr lvl="1"/>
            <a:r>
              <a:rPr lang="en-US" dirty="0" smtClean="0"/>
              <a:t>NPOTA</a:t>
            </a:r>
          </a:p>
          <a:p>
            <a:r>
              <a:rPr lang="en-US" dirty="0" smtClean="0"/>
              <a:t>Oct 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Pdx</a:t>
            </a:r>
            <a:r>
              <a:rPr lang="en-US" dirty="0" smtClean="0"/>
              <a:t> Marathon</a:t>
            </a:r>
          </a:p>
          <a:p>
            <a:pPr lvl="1"/>
            <a:r>
              <a:rPr lang="en-US" dirty="0" smtClean="0">
                <a:hlinkClick r:id="rId3"/>
              </a:rPr>
              <a:t>w7pr@juno.com</a:t>
            </a:r>
            <a:endParaRPr lang="en-US" dirty="0" smtClean="0"/>
          </a:p>
          <a:p>
            <a:r>
              <a:rPr lang="en-US" dirty="0" smtClean="0"/>
              <a:t>Oct15 </a:t>
            </a:r>
            <a:r>
              <a:rPr lang="en-US" dirty="0" err="1" smtClean="0"/>
              <a:t>SwaptoberFest</a:t>
            </a:r>
            <a:endParaRPr lang="en-US" dirty="0" smtClean="0"/>
          </a:p>
          <a:p>
            <a:r>
              <a:rPr lang="en-US" dirty="0" smtClean="0"/>
              <a:t>OCT 22</a:t>
            </a:r>
            <a:r>
              <a:rPr lang="en-US" baseline="30000" dirty="0" smtClean="0"/>
              <a:t>nd</a:t>
            </a:r>
            <a:r>
              <a:rPr lang="en-US" dirty="0" smtClean="0"/>
              <a:t> – DRT</a:t>
            </a:r>
          </a:p>
          <a:p>
            <a:r>
              <a:rPr lang="en-US" dirty="0" smtClean="0"/>
              <a:t>Nov 5</a:t>
            </a:r>
            <a:r>
              <a:rPr lang="en-US" baseline="30000" dirty="0" smtClean="0"/>
              <a:t>th</a:t>
            </a:r>
            <a:r>
              <a:rPr lang="en-US" dirty="0" smtClean="0"/>
              <a:t> Fall SET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Events/Training Upcoming</a:t>
            </a:r>
            <a:endParaRPr lang="en-US" dirty="0"/>
          </a:p>
        </p:txBody>
      </p:sp>
      <p:sp>
        <p:nvSpPr>
          <p:cNvPr id="4" name="AutoShape 2" descr="Displaying 20130623_0443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740464"/>
            <a:ext cx="4099560" cy="311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Announcements?</a:t>
            </a:r>
            <a:endParaRPr lang="en-US" dirty="0"/>
          </a:p>
        </p:txBody>
      </p:sp>
      <p:sp>
        <p:nvSpPr>
          <p:cNvPr id="4" name="AutoShape 2" descr="Image result for ARES RA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" y="1584960"/>
            <a:ext cx="4120532" cy="3958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744" y="17335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20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1176</TotalTime>
  <Words>345</Words>
  <Application>Microsoft Office PowerPoint</Application>
  <PresentationFormat>On-screen Show (4:3)</PresentationFormat>
  <Paragraphs>74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Lucida Sans Unicode</vt:lpstr>
      <vt:lpstr>Verdana</vt:lpstr>
      <vt:lpstr>Wingdings 2</vt:lpstr>
      <vt:lpstr>Wingdings 3</vt:lpstr>
      <vt:lpstr>Concourse</vt:lpstr>
      <vt:lpstr>Multnomah County ARES</vt:lpstr>
      <vt:lpstr>Welcome to the ARRL field unit for Multnomah County!</vt:lpstr>
      <vt:lpstr>Leadership Team</vt:lpstr>
      <vt:lpstr>Team Leaders</vt:lpstr>
      <vt:lpstr>Agenda</vt:lpstr>
      <vt:lpstr>Regular Meetings and Nets</vt:lpstr>
      <vt:lpstr>Leadership updates</vt:lpstr>
      <vt:lpstr> Events/Training Upcoming</vt:lpstr>
      <vt:lpstr>Other Announcements?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</dc:creator>
  <cp:lastModifiedBy>Nathan Hersey</cp:lastModifiedBy>
  <cp:revision>142</cp:revision>
  <dcterms:created xsi:type="dcterms:W3CDTF">2013-06-27T21:15:48Z</dcterms:created>
  <dcterms:modified xsi:type="dcterms:W3CDTF">2016-08-25T20:58:12Z</dcterms:modified>
</cp:coreProperties>
</file>